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51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371D75-90DB-4BEB-94DB-A5366E5BB73D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1C009FE-9ECC-4D5C-BCC1-90F3902A00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79"/>
            <a:ext cx="7772400" cy="30289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200" dirty="0" smtClean="0">
                <a:solidFill>
                  <a:srgbClr val="FF0000"/>
                </a:solidFill>
              </a:rPr>
              <a:t>Районный творческий конкурс ,посвящённый 100-летию создания Всесоюзной пионерской организации «Пионерия-100»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1 номинация – Презентация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200" i="1" dirty="0" smtClean="0">
                <a:solidFill>
                  <a:srgbClr val="C00000"/>
                </a:solidFill>
              </a:rPr>
              <a:t>Тема «История детской организации, длинною в век»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1415008"/>
          </a:xfrm>
        </p:spPr>
        <p:txBody>
          <a:bodyPr>
            <a:normAutofit fontScale="92500" lnSpcReduction="20000"/>
          </a:bodyPr>
          <a:lstStyle/>
          <a:p>
            <a:pPr algn="r"/>
            <a:endParaRPr lang="ru-RU" sz="1600" dirty="0" smtClean="0">
              <a:solidFill>
                <a:srgbClr val="FF0000"/>
              </a:solidFill>
            </a:endParaRPr>
          </a:p>
          <a:p>
            <a:pPr algn="r"/>
            <a:r>
              <a:rPr lang="ru-RU" sz="1600" dirty="0" smtClean="0">
                <a:solidFill>
                  <a:srgbClr val="FF0000"/>
                </a:solidFill>
              </a:rPr>
              <a:t>Подготовил: </a:t>
            </a:r>
            <a:br>
              <a:rPr lang="ru-RU" sz="1600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FF0000"/>
                </a:solidFill>
              </a:rPr>
              <a:t>ученик 6 класса </a:t>
            </a:r>
          </a:p>
          <a:p>
            <a:pPr algn="r"/>
            <a:r>
              <a:rPr lang="ru-RU" sz="1600" dirty="0" smtClean="0">
                <a:solidFill>
                  <a:srgbClr val="FF0000"/>
                </a:solidFill>
              </a:rPr>
              <a:t>Солдаткин Кирилл</a:t>
            </a:r>
          </a:p>
          <a:p>
            <a:pPr algn="r"/>
            <a:r>
              <a:rPr lang="ru-RU" sz="1600" dirty="0" smtClean="0">
                <a:solidFill>
                  <a:srgbClr val="FF0000"/>
                </a:solidFill>
              </a:rPr>
              <a:t> МБОУ «Октябрьская СОШ» </a:t>
            </a:r>
          </a:p>
          <a:p>
            <a:pPr algn="r"/>
            <a:r>
              <a:rPr lang="ru-RU" sz="1600" dirty="0" smtClean="0">
                <a:solidFill>
                  <a:srgbClr val="FF0000"/>
                </a:solidFill>
              </a:rPr>
              <a:t>(учитель Коновалова М.П.)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dirty="0" smtClean="0">
                <a:solidFill>
                  <a:srgbClr val="803D06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rgbClr val="803D06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803D06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rgbClr val="803D06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803D06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rgbClr val="803D06"/>
                </a:solidFill>
                <a:latin typeface="Monotype Corsiva" pitchFamily="66" charset="0"/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00042"/>
            <a:ext cx="8043890" cy="2286016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sz="5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СССР пионерская организация была образована решением Всероссийской конференции комсомола 19 мая 1922 года. До 1924 года пионерская организация носила имя Спартака, а после смерти Ленина получила его имя.</a:t>
            </a:r>
          </a:p>
          <a:p>
            <a:pPr algn="just">
              <a:buNone/>
            </a:pPr>
            <a:r>
              <a:rPr lang="ru-RU" sz="5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селе Куракино первый пионерский отряд  был организован в 1930 году при содействии первого председателя колхоза Зайцева Герасима Григорьевича.</a:t>
            </a:r>
          </a:p>
          <a:p>
            <a:pPr algn="just">
              <a:buNone/>
            </a:pPr>
            <a:r>
              <a:rPr lang="ru-RU" sz="5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1950 году пионерской дружине  было присвоено почетное имя Героя Советского Союза Зои Анатольевны Космодемьянской</a:t>
            </a:r>
          </a:p>
          <a:p>
            <a:pPr algn="just">
              <a:buNone/>
            </a:pPr>
            <a:endParaRPr lang="ru-RU" sz="2000" dirty="0" smtClean="0">
              <a:solidFill>
                <a:srgbClr val="803D06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1\Desktop\Сканфото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2708374" cy="3611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62744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Миронова Елизавета Сёменовна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рУКОВОДИЛА</a:t>
            </a: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деятельностью пионерской организации села Куракино во время Великой Отечественной войны и послевоенные годы. Под её руководством пионеры пасли лошадей, доили коров, возили корма и даже обучали быков и коров в качестве тягловой силы. В период её работы с пионерами хорошо была организована Тимуровская работа.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1\Desktop\Сканфото\3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492896"/>
            <a:ext cx="3168352" cy="43434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>
                <a:solidFill>
                  <a:srgbClr val="C00000"/>
                </a:solidFill>
              </a:rPr>
              <a:t/>
            </a:r>
            <a:br>
              <a:rPr lang="ru-RU" sz="3100" dirty="0" smtClean="0">
                <a:solidFill>
                  <a:srgbClr val="C00000"/>
                </a:solidFill>
              </a:rPr>
            </a:b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Фролова Мария Максимовна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была пионервожатой с 1960 года по 1975 года. Пионеры активно участвовали в сборах макулатуры и металлолома. 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 </a:t>
            </a:r>
            <a:endParaRPr lang="ru-RU" sz="2200" dirty="0"/>
          </a:p>
        </p:txBody>
      </p:sp>
      <p:pic>
        <p:nvPicPr>
          <p:cNvPr id="3074" name="Picture 2" descr="C:\Users\1\Desktop\Сканфото\4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44364"/>
            <a:ext cx="3816424" cy="5313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31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Грашина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Александра Дмитриевна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была пионервожатой в 80-е годы. Пионерская жизнь молодого поколения  проходила под лозунгом «Пионеры всей страны, делу Ленина верны!» Пионеры дружно работали НА колхозных полях, помогали ветеранам войны и труда, заботились о младших школьниках-октябрятах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132856"/>
            <a:ext cx="3456384" cy="418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7943816" cy="107156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31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Шугаёва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Елена Константиновна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была пионервожатой в последние годы Советской пионерии. Ей помогал Совет дружины, в который входили самые лучшие пионеры школы. Организовывались выездные концерты по району для тружеников села, проводились конкурсы революционных и пионерских песен, </a:t>
            </a:r>
            <a:r>
              <a:rPr lang="ru-RU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походы,т</a:t>
            </a: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уристические</a:t>
            </a: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слеты, «Вахта Памяти», сбор лекарственных трав, посадка деревьев и кустарников. За отличную работу в 1993 году была премирована путевкой в международный лагерь «Артек»</a:t>
            </a:r>
            <a:endParaRPr lang="ru-RU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708920"/>
            <a:ext cx="2592288" cy="3951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Пионеры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60-х годов.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Будущий директор </a:t>
            </a:r>
            <a:r>
              <a:rPr lang="ru-RU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Куракинской</a:t>
            </a: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школы Разумовская(Палагина) Валентина Васильевна(третья справа)</a:t>
            </a:r>
            <a:endParaRPr lang="ru-RU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554162"/>
            <a:ext cx="7704856" cy="495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Пионеры 70-х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 в город Ардатов. У памятника В.И.Ленину</a:t>
            </a:r>
            <a:endParaRPr lang="ru-RU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1\Desktop\Сканфото\9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71612"/>
            <a:ext cx="5857916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1978 год </a:t>
            </a:r>
            <a:r>
              <a:rPr lang="ru-RU" sz="25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Кириндясова</a:t>
            </a: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Людмила Васильевна</a:t>
            </a:r>
            <a:r>
              <a:rPr lang="ru-RU" sz="2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председатель Совета дружины им. Зои Космодемьянской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Куракинской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средней школы</a:t>
            </a:r>
            <a:endParaRPr lang="ru-RU" sz="1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IMG-20220426-WA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50964" y="1554163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Пионеры 80-х.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Экскурсия в город Ардатов. У памятника Героя Советского Союза 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ивана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алексеевича</a:t>
            </a:r>
            <a:r>
              <a:rPr lang="ru-RU" sz="1900" b="1" smtClean="0">
                <a:latin typeface="Times New Roman" pitchFamily="18" charset="0"/>
                <a:cs typeface="Times New Roman" pitchFamily="18" charset="0"/>
              </a:rPr>
              <a:t> Пожарского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1\Desktop\Сканфото\11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84785"/>
            <a:ext cx="8087922" cy="5373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1981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год.Строительство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Ардатовского аграрного техникума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7584" y="1328790"/>
            <a:ext cx="7920879" cy="51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1983 год. Экскурсия в город Ульяновск. 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дома- музея В.И.Ленина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1\Desktop\Сканфото\5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1" y="1484784"/>
            <a:ext cx="8089704" cy="5117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 мая 1985 года. День Пионерии с пионерским костром в роще.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1\Desktop\Сканфото\6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412775"/>
            <a:ext cx="8733257" cy="53493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1986 год. Пионеры на уроке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1\Desktop\Сканфото\10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3" y="1268760"/>
            <a:ext cx="8203324" cy="5157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 апреля 1986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года.Торжественная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минута. Прием в пионеры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1\Desktop\Сканфото\7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1911" y="1268760"/>
            <a:ext cx="8238037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 мая1990 год. Возложение цветов к Памятнику погибшим воинам 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1\Desktop\Сканфото\фото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1340768"/>
            <a:ext cx="7451544" cy="5423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172</TotalTime>
  <Words>145</Words>
  <Application>Microsoft Office PowerPoint</Application>
  <PresentationFormat>Экран (4:3)</PresentationFormat>
  <Paragraphs>24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 Районный творческий конкурс ,посвящённый 100-летию создания Всесоюзной пионерской организации «Пионерия-100»    1 номинация – Презентация Тема «История детской организации, длинною в век»  </vt:lpstr>
      <vt:lpstr>   </vt:lpstr>
      <vt:lpstr>       Миронова Елизавета Сёменовна рУКОВОДИЛА деятельностью пионерской организации села Куракино во время Великой Отечественной войны и послевоенные годы. Под её руководством пионеры пасли лошадей, доили коров, возили корма и даже обучали быков и коров в качестве тягловой силы. В период её работы с пионерами хорошо была организована Тимуровская работа.   </vt:lpstr>
      <vt:lpstr> Фролова Мария Максимовна была пионервожатой с 1960 года по 1975 года. Пионеры активно участвовали в сборах макулатуры и металлолома.     </vt:lpstr>
      <vt:lpstr>     Грашина Александра Дмитриевна была пионервожатой в 80-е годы. Пионерская жизнь молодого поколения  проходила под лозунгом «Пионеры всей страны, делу Ленина верны!» Пионеры дружно работали НА колхозных полях, помогали ветеранам войны и труда, заботились о младших школьниках-октябрятах.    </vt:lpstr>
      <vt:lpstr>   Шугаёва Елена Константиновна была пионервожатой в последние годы Советской пионерии. Ей помогал Совет дружины, в который входили самые лучшие пионеры школы. Организовывались выездные концерты по району для тружеников села, проводились конкурсы революционных и пионерских песен, походы,т уристические слеты, «Вахта Памяти», сбор лекарственных трав, посадка деревьев и кустарников. За отличную работу в 1993 году была премирована путевкой в международный лагерь «Артек»</vt:lpstr>
      <vt:lpstr>Пионеры 60-х годов. Будущий директор Куракинской школы Разумовская(Палагина) Валентина Васильевна(третья справа)</vt:lpstr>
      <vt:lpstr>Пионеры 70-х Экскурсия в город Ардатов. У памятника В.И.Ленину</vt:lpstr>
      <vt:lpstr>1978 год Кириндясова Людмила Васильевна, председатель Совета дружины им. Зои Космодемьянской Куракинской средней школы</vt:lpstr>
      <vt:lpstr>Пионеры 80-х. Экскурсия в город Ардатов. У памятника Героя Советского Союза  ивана алексеевича Пожарского</vt:lpstr>
      <vt:lpstr>1981 год.Строительство Ардатовского аграрного техникума</vt:lpstr>
      <vt:lpstr>1983 год. Экскурсия в город Ульяновск.  У дома- музея В.И.Ленина</vt:lpstr>
      <vt:lpstr>19 мая 1985 года. День Пионерии с пионерским костром в роще.</vt:lpstr>
      <vt:lpstr>1986 год. Пионеры на уроке</vt:lpstr>
      <vt:lpstr>22 апреля 1986 года.Торжественная минута. Прием в пионеры </vt:lpstr>
      <vt:lpstr>9 мая1990 год. Возложение цветов к Памятнику погибшим воинам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Районный творческий конкурс ,посвящённый 100-летию создания Всесоюзной пионерской организации «Пионерия-100»   1 номинация – Презентация. Тема «История детской организации, длинною в век»</dc:title>
  <dc:creator>1</dc:creator>
  <cp:lastModifiedBy>admin</cp:lastModifiedBy>
  <cp:revision>23</cp:revision>
  <dcterms:created xsi:type="dcterms:W3CDTF">2022-05-01T09:33:55Z</dcterms:created>
  <dcterms:modified xsi:type="dcterms:W3CDTF">2022-05-06T06:52:49Z</dcterms:modified>
</cp:coreProperties>
</file>